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Palatino Linotype" panose="02040502050505030304" pitchFamily="18" charset="0"/>
      <p:regular r:id="rId9"/>
      <p:bold r:id="rId10"/>
      <p:italic r:id="rId11"/>
      <p:boldItalic r:id="rId12"/>
    </p:embeddedFont>
    <p:embeddedFont>
      <p:font typeface="Sailors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21" Type="http://schemas.openxmlformats.org/officeDocument/2006/relationships/image" Target="../media/image25.jpe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video" Target="../media/media1.mp4"/><Relationship Id="rId16" Type="http://schemas.openxmlformats.org/officeDocument/2006/relationships/image" Target="../media/image18.png"/><Relationship Id="rId20" Type="http://schemas.openxmlformats.org/officeDocument/2006/relationships/image" Target="../media/image26.png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3" Type="http://schemas.openxmlformats.org/officeDocument/2006/relationships/image" Target="../media/image7.svg"/><Relationship Id="rId21" Type="http://schemas.openxmlformats.org/officeDocument/2006/relationships/image" Target="../media/image23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23" Type="http://schemas.openxmlformats.org/officeDocument/2006/relationships/image" Target="../media/image31.svg"/><Relationship Id="rId10" Type="http://schemas.openxmlformats.org/officeDocument/2006/relationships/image" Target="../media/image14.png"/><Relationship Id="rId19" Type="http://schemas.openxmlformats.org/officeDocument/2006/relationships/image" Target="../media/image2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389359" cy="6544036"/>
          </a:xfrm>
          <a:custGeom>
            <a:avLst/>
            <a:gdLst/>
            <a:ahLst/>
            <a:cxnLst/>
            <a:rect l="l" t="t" r="r" b="b"/>
            <a:pathLst>
              <a:path w="6389359" h="6544036">
                <a:moveTo>
                  <a:pt x="0" y="0"/>
                </a:moveTo>
                <a:lnTo>
                  <a:pt x="6389359" y="0"/>
                </a:lnTo>
                <a:lnTo>
                  <a:pt x="6389359" y="6544036"/>
                </a:lnTo>
                <a:lnTo>
                  <a:pt x="0" y="6544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63375" y="0"/>
            <a:ext cx="6389359" cy="6544036"/>
          </a:xfrm>
          <a:custGeom>
            <a:avLst/>
            <a:gdLst/>
            <a:ahLst/>
            <a:cxnLst/>
            <a:rect l="l" t="t" r="r" b="b"/>
            <a:pathLst>
              <a:path w="6389359" h="6544036">
                <a:moveTo>
                  <a:pt x="0" y="0"/>
                </a:moveTo>
                <a:lnTo>
                  <a:pt x="6389358" y="0"/>
                </a:lnTo>
                <a:lnTo>
                  <a:pt x="6389358" y="6544036"/>
                </a:lnTo>
                <a:lnTo>
                  <a:pt x="0" y="6544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21941" y="0"/>
            <a:ext cx="6389359" cy="6544036"/>
          </a:xfrm>
          <a:custGeom>
            <a:avLst/>
            <a:gdLst/>
            <a:ahLst/>
            <a:cxnLst/>
            <a:rect l="l" t="t" r="r" b="b"/>
            <a:pathLst>
              <a:path w="6389359" h="6544036">
                <a:moveTo>
                  <a:pt x="0" y="0"/>
                </a:moveTo>
                <a:lnTo>
                  <a:pt x="6389358" y="0"/>
                </a:lnTo>
                <a:lnTo>
                  <a:pt x="6389358" y="6544036"/>
                </a:lnTo>
                <a:lnTo>
                  <a:pt x="0" y="6544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6649990"/>
            <a:ext cx="6389359" cy="6544036"/>
          </a:xfrm>
          <a:custGeom>
            <a:avLst/>
            <a:gdLst/>
            <a:ahLst/>
            <a:cxnLst/>
            <a:rect l="l" t="t" r="r" b="b"/>
            <a:pathLst>
              <a:path w="6389359" h="6544036">
                <a:moveTo>
                  <a:pt x="0" y="0"/>
                </a:moveTo>
                <a:lnTo>
                  <a:pt x="6389359" y="0"/>
                </a:lnTo>
                <a:lnTo>
                  <a:pt x="6389359" y="6544035"/>
                </a:lnTo>
                <a:lnTo>
                  <a:pt x="0" y="6544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21941" y="6649990"/>
            <a:ext cx="6389359" cy="6544036"/>
          </a:xfrm>
          <a:custGeom>
            <a:avLst/>
            <a:gdLst/>
            <a:ahLst/>
            <a:cxnLst/>
            <a:rect l="l" t="t" r="r" b="b"/>
            <a:pathLst>
              <a:path w="6389359" h="6544036">
                <a:moveTo>
                  <a:pt x="0" y="0"/>
                </a:moveTo>
                <a:lnTo>
                  <a:pt x="6389358" y="0"/>
                </a:lnTo>
                <a:lnTo>
                  <a:pt x="6389358" y="6544035"/>
                </a:lnTo>
                <a:lnTo>
                  <a:pt x="0" y="6544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54920" y="3712112"/>
            <a:ext cx="14978159" cy="3010169"/>
            <a:chOff x="0" y="0"/>
            <a:chExt cx="3944865" cy="7928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44865" cy="792802"/>
            </a:xfrm>
            <a:custGeom>
              <a:avLst/>
              <a:gdLst/>
              <a:ahLst/>
              <a:cxnLst/>
              <a:rect l="l" t="t" r="r" b="b"/>
              <a:pathLst>
                <a:path w="3944865" h="792802">
                  <a:moveTo>
                    <a:pt x="51171" y="0"/>
                  </a:moveTo>
                  <a:lnTo>
                    <a:pt x="3893694" y="0"/>
                  </a:lnTo>
                  <a:cubicBezTo>
                    <a:pt x="3921955" y="0"/>
                    <a:pt x="3944865" y="22910"/>
                    <a:pt x="3944865" y="51171"/>
                  </a:cubicBezTo>
                  <a:lnTo>
                    <a:pt x="3944865" y="741631"/>
                  </a:lnTo>
                  <a:cubicBezTo>
                    <a:pt x="3944865" y="769892"/>
                    <a:pt x="3921955" y="792802"/>
                    <a:pt x="3893694" y="792802"/>
                  </a:cubicBezTo>
                  <a:lnTo>
                    <a:pt x="51171" y="792802"/>
                  </a:lnTo>
                  <a:cubicBezTo>
                    <a:pt x="22910" y="792802"/>
                    <a:pt x="0" y="769892"/>
                    <a:pt x="0" y="741631"/>
                  </a:cubicBezTo>
                  <a:lnTo>
                    <a:pt x="0" y="51171"/>
                  </a:lnTo>
                  <a:cubicBezTo>
                    <a:pt x="0" y="22910"/>
                    <a:pt x="22910" y="0"/>
                    <a:pt x="511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944865" cy="84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54920" y="4201197"/>
            <a:ext cx="14978159" cy="1687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SkyInsight</a:t>
            </a:r>
            <a:endParaRPr lang="en-US" sz="9999" dirty="0">
              <a:solidFill>
                <a:srgbClr val="16213D"/>
              </a:solidFill>
              <a:latin typeface="Palatino Linotype" panose="02040502050505030304" pitchFamily="18" charset="0"/>
              <a:ea typeface="Sailors"/>
              <a:cs typeface="Sailors"/>
              <a:sym typeface="Sailor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864716" y="6649990"/>
            <a:ext cx="6389359" cy="6544036"/>
          </a:xfrm>
          <a:custGeom>
            <a:avLst/>
            <a:gdLst/>
            <a:ahLst/>
            <a:cxnLst/>
            <a:rect l="l" t="t" r="r" b="b"/>
            <a:pathLst>
              <a:path w="6389359" h="6544036">
                <a:moveTo>
                  <a:pt x="0" y="0"/>
                </a:moveTo>
                <a:lnTo>
                  <a:pt x="6389359" y="0"/>
                </a:lnTo>
                <a:lnTo>
                  <a:pt x="6389359" y="6544035"/>
                </a:lnTo>
                <a:lnTo>
                  <a:pt x="0" y="6544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365478" y="9191269"/>
            <a:ext cx="8093474" cy="784732"/>
            <a:chOff x="0" y="0"/>
            <a:chExt cx="2131615" cy="2066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1614" cy="206678"/>
            </a:xfrm>
            <a:custGeom>
              <a:avLst/>
              <a:gdLst/>
              <a:ahLst/>
              <a:cxnLst/>
              <a:rect l="l" t="t" r="r" b="b"/>
              <a:pathLst>
                <a:path w="2131614" h="206678">
                  <a:moveTo>
                    <a:pt x="94700" y="0"/>
                  </a:moveTo>
                  <a:lnTo>
                    <a:pt x="2036915" y="0"/>
                  </a:lnTo>
                  <a:cubicBezTo>
                    <a:pt x="2062031" y="0"/>
                    <a:pt x="2086118" y="9977"/>
                    <a:pt x="2103878" y="27737"/>
                  </a:cubicBezTo>
                  <a:cubicBezTo>
                    <a:pt x="2121637" y="45497"/>
                    <a:pt x="2131614" y="69584"/>
                    <a:pt x="2131614" y="94700"/>
                  </a:cubicBezTo>
                  <a:lnTo>
                    <a:pt x="2131614" y="111979"/>
                  </a:lnTo>
                  <a:cubicBezTo>
                    <a:pt x="2131614" y="164280"/>
                    <a:pt x="2089216" y="206678"/>
                    <a:pt x="2036915" y="206678"/>
                  </a:cubicBezTo>
                  <a:lnTo>
                    <a:pt x="94700" y="206678"/>
                  </a:lnTo>
                  <a:cubicBezTo>
                    <a:pt x="42399" y="206678"/>
                    <a:pt x="0" y="164280"/>
                    <a:pt x="0" y="111979"/>
                  </a:cubicBezTo>
                  <a:lnTo>
                    <a:pt x="0" y="94700"/>
                  </a:lnTo>
                  <a:cubicBezTo>
                    <a:pt x="0" y="42399"/>
                    <a:pt x="42399" y="0"/>
                    <a:pt x="947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131615" cy="254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65478" y="9259785"/>
            <a:ext cx="8093474" cy="51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200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A course project under Prof. </a:t>
            </a:r>
            <a:r>
              <a:rPr lang="en-US" sz="3200" dirty="0" err="1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Dootika</a:t>
            </a:r>
            <a:r>
              <a:rPr lang="en-US" sz="3200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 Vats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97925" y="5880772"/>
            <a:ext cx="8292149" cy="506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A Weather  Forecast and Analysis app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2549" y="1781842"/>
            <a:ext cx="9287359" cy="6723315"/>
            <a:chOff x="0" y="0"/>
            <a:chExt cx="2446054" cy="17707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6054" cy="1770750"/>
            </a:xfrm>
            <a:custGeom>
              <a:avLst/>
              <a:gdLst/>
              <a:ahLst/>
              <a:cxnLst/>
              <a:rect l="l" t="t" r="r" b="b"/>
              <a:pathLst>
                <a:path w="2446054" h="1770750">
                  <a:moveTo>
                    <a:pt x="82526" y="0"/>
                  </a:moveTo>
                  <a:lnTo>
                    <a:pt x="2363527" y="0"/>
                  </a:lnTo>
                  <a:cubicBezTo>
                    <a:pt x="2409105" y="0"/>
                    <a:pt x="2446054" y="36948"/>
                    <a:pt x="2446054" y="82526"/>
                  </a:cubicBezTo>
                  <a:lnTo>
                    <a:pt x="2446054" y="1688224"/>
                  </a:lnTo>
                  <a:cubicBezTo>
                    <a:pt x="2446054" y="1710111"/>
                    <a:pt x="2437359" y="1731102"/>
                    <a:pt x="2421882" y="1746578"/>
                  </a:cubicBezTo>
                  <a:cubicBezTo>
                    <a:pt x="2406406" y="1762055"/>
                    <a:pt x="2385415" y="1770750"/>
                    <a:pt x="2363527" y="1770750"/>
                  </a:cubicBezTo>
                  <a:lnTo>
                    <a:pt x="82526" y="1770750"/>
                  </a:lnTo>
                  <a:cubicBezTo>
                    <a:pt x="60639" y="1770750"/>
                    <a:pt x="39648" y="1762055"/>
                    <a:pt x="24171" y="1746578"/>
                  </a:cubicBezTo>
                  <a:cubicBezTo>
                    <a:pt x="8695" y="1731102"/>
                    <a:pt x="0" y="1710111"/>
                    <a:pt x="0" y="1688224"/>
                  </a:cubicBezTo>
                  <a:lnTo>
                    <a:pt x="0" y="82526"/>
                  </a:lnTo>
                  <a:cubicBezTo>
                    <a:pt x="0" y="60639"/>
                    <a:pt x="8695" y="39648"/>
                    <a:pt x="24171" y="24171"/>
                  </a:cubicBezTo>
                  <a:cubicBezTo>
                    <a:pt x="39648" y="8695"/>
                    <a:pt x="60639" y="0"/>
                    <a:pt x="825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46054" cy="1818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130745" y="1028700"/>
            <a:ext cx="6727698" cy="8229600"/>
          </a:xfrm>
          <a:custGeom>
            <a:avLst/>
            <a:gdLst/>
            <a:ahLst/>
            <a:cxnLst/>
            <a:rect l="l" t="t" r="r" b="b"/>
            <a:pathLst>
              <a:path w="6727698" h="8229600">
                <a:moveTo>
                  <a:pt x="0" y="0"/>
                </a:moveTo>
                <a:lnTo>
                  <a:pt x="6727698" y="0"/>
                </a:lnTo>
                <a:lnTo>
                  <a:pt x="67276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50948" y="2950462"/>
            <a:ext cx="9090559" cy="534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1529" lvl="1" indent="-470765" algn="l">
              <a:lnSpc>
                <a:spcPts val="5974"/>
              </a:lnSpc>
              <a:buFont typeface="Arial"/>
              <a:buChar char="•"/>
            </a:pPr>
            <a:r>
              <a:rPr lang="en-US" sz="4360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This app provides real time forecast and analysis of Various cities of India.</a:t>
            </a:r>
          </a:p>
          <a:p>
            <a:pPr marL="941529" lvl="1" indent="-470765" algn="l">
              <a:lnSpc>
                <a:spcPts val="5974"/>
              </a:lnSpc>
              <a:buFont typeface="Arial"/>
              <a:buChar char="•"/>
            </a:pPr>
            <a:r>
              <a:rPr lang="en-US" sz="4360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It also predicts the precipitation, air pressure and average temperature of that city </a:t>
            </a:r>
            <a:r>
              <a:rPr lang="en-US" sz="4360" dirty="0" err="1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upto</a:t>
            </a:r>
            <a:r>
              <a:rPr lang="en-US" sz="4360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 a year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1100" y="1876121"/>
            <a:ext cx="3830259" cy="107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5"/>
              </a:lnSpc>
            </a:pPr>
            <a:r>
              <a:rPr lang="en-US" sz="6500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About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52389" y="1276386"/>
            <a:ext cx="5206911" cy="4614625"/>
          </a:xfrm>
          <a:custGeom>
            <a:avLst/>
            <a:gdLst/>
            <a:ahLst/>
            <a:cxnLst/>
            <a:rect l="l" t="t" r="r" b="b"/>
            <a:pathLst>
              <a:path w="5206911" h="4614625">
                <a:moveTo>
                  <a:pt x="0" y="0"/>
                </a:moveTo>
                <a:lnTo>
                  <a:pt x="5206911" y="0"/>
                </a:lnTo>
                <a:lnTo>
                  <a:pt x="5206911" y="4614625"/>
                </a:lnTo>
                <a:lnTo>
                  <a:pt x="0" y="4614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55111" y="9466026"/>
            <a:ext cx="19598723" cy="820974"/>
            <a:chOff x="0" y="0"/>
            <a:chExt cx="5161803" cy="2162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1804" cy="216224"/>
            </a:xfrm>
            <a:custGeom>
              <a:avLst/>
              <a:gdLst/>
              <a:ahLst/>
              <a:cxnLst/>
              <a:rect l="l" t="t" r="r" b="b"/>
              <a:pathLst>
                <a:path w="5161804" h="216224">
                  <a:moveTo>
                    <a:pt x="0" y="0"/>
                  </a:moveTo>
                  <a:lnTo>
                    <a:pt x="5161804" y="0"/>
                  </a:lnTo>
                  <a:lnTo>
                    <a:pt x="5161804" y="216224"/>
                  </a:lnTo>
                  <a:lnTo>
                    <a:pt x="0" y="216224"/>
                  </a:lnTo>
                  <a:close/>
                </a:path>
              </a:pathLst>
            </a:custGeom>
            <a:solidFill>
              <a:srgbClr val="65969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161803" cy="263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145064" y="8133901"/>
            <a:ext cx="1114236" cy="1513394"/>
          </a:xfrm>
          <a:custGeom>
            <a:avLst/>
            <a:gdLst/>
            <a:ahLst/>
            <a:cxnLst/>
            <a:rect l="l" t="t" r="r" b="b"/>
            <a:pathLst>
              <a:path w="1114236" h="1513394">
                <a:moveTo>
                  <a:pt x="0" y="0"/>
                </a:moveTo>
                <a:lnTo>
                  <a:pt x="1114236" y="0"/>
                </a:lnTo>
                <a:lnTo>
                  <a:pt x="1114236" y="1513394"/>
                </a:lnTo>
                <a:lnTo>
                  <a:pt x="0" y="151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29513" y="8205903"/>
            <a:ext cx="1390943" cy="1441392"/>
          </a:xfrm>
          <a:custGeom>
            <a:avLst/>
            <a:gdLst/>
            <a:ahLst/>
            <a:cxnLst/>
            <a:rect l="l" t="t" r="r" b="b"/>
            <a:pathLst>
              <a:path w="1390943" h="1441392">
                <a:moveTo>
                  <a:pt x="0" y="0"/>
                </a:moveTo>
                <a:lnTo>
                  <a:pt x="1390943" y="0"/>
                </a:lnTo>
                <a:lnTo>
                  <a:pt x="1390943" y="1441392"/>
                </a:lnTo>
                <a:lnTo>
                  <a:pt x="0" y="1441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770063" y="8485323"/>
            <a:ext cx="1049924" cy="1168205"/>
          </a:xfrm>
          <a:custGeom>
            <a:avLst/>
            <a:gdLst/>
            <a:ahLst/>
            <a:cxnLst/>
            <a:rect l="l" t="t" r="r" b="b"/>
            <a:pathLst>
              <a:path w="1049924" h="1168205">
                <a:moveTo>
                  <a:pt x="0" y="0"/>
                </a:moveTo>
                <a:lnTo>
                  <a:pt x="1049925" y="0"/>
                </a:lnTo>
                <a:lnTo>
                  <a:pt x="1049925" y="1168205"/>
                </a:lnTo>
                <a:lnTo>
                  <a:pt x="0" y="11682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1524082" y="8040484"/>
            <a:ext cx="2198357" cy="1613044"/>
          </a:xfrm>
          <a:custGeom>
            <a:avLst/>
            <a:gdLst/>
            <a:ahLst/>
            <a:cxnLst/>
            <a:rect l="l" t="t" r="r" b="b"/>
            <a:pathLst>
              <a:path w="2198357" h="1613044">
                <a:moveTo>
                  <a:pt x="2198356" y="0"/>
                </a:moveTo>
                <a:lnTo>
                  <a:pt x="0" y="0"/>
                </a:lnTo>
                <a:lnTo>
                  <a:pt x="0" y="1613044"/>
                </a:lnTo>
                <a:lnTo>
                  <a:pt x="2198356" y="1613044"/>
                </a:lnTo>
                <a:lnTo>
                  <a:pt x="219835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52550" y="3498434"/>
            <a:ext cx="10699839" cy="3290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681" lvl="1" indent="-387840" algn="l">
              <a:lnSpc>
                <a:spcPts val="5245"/>
              </a:lnSpc>
              <a:buAutoNum type="arabicPeriod"/>
            </a:pPr>
            <a:r>
              <a:rPr lang="en-US" sz="3592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 In Chennai, precipitation peaks in mid-October while in Delhi it peaks in July.</a:t>
            </a:r>
          </a:p>
          <a:p>
            <a:pPr marL="775681" lvl="1" indent="-387840" algn="l">
              <a:lnSpc>
                <a:spcPts val="5245"/>
              </a:lnSpc>
              <a:buAutoNum type="arabicPeriod"/>
            </a:pPr>
            <a:r>
              <a:rPr lang="en-US" sz="3592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In Guwahati, sun rises around 5:30 and in Mumbai, it happens around 6:45, though they both lie in same time zone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2550" y="990636"/>
            <a:ext cx="11096159" cy="1567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40"/>
              </a:lnSpc>
            </a:pPr>
            <a:r>
              <a:rPr lang="en-US" sz="9000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Interesting insights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45259" y="8277198"/>
            <a:ext cx="2126447" cy="1318397"/>
          </a:xfrm>
          <a:custGeom>
            <a:avLst/>
            <a:gdLst/>
            <a:ahLst/>
            <a:cxnLst/>
            <a:rect l="l" t="t" r="r" b="b"/>
            <a:pathLst>
              <a:path w="2126447" h="1318397">
                <a:moveTo>
                  <a:pt x="0" y="0"/>
                </a:moveTo>
                <a:lnTo>
                  <a:pt x="2126448" y="0"/>
                </a:lnTo>
                <a:lnTo>
                  <a:pt x="2126448" y="1318397"/>
                </a:lnTo>
                <a:lnTo>
                  <a:pt x="0" y="13183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771423" y="8133901"/>
            <a:ext cx="2235861" cy="1461694"/>
          </a:xfrm>
          <a:custGeom>
            <a:avLst/>
            <a:gdLst/>
            <a:ahLst/>
            <a:cxnLst/>
            <a:rect l="l" t="t" r="r" b="b"/>
            <a:pathLst>
              <a:path w="2235861" h="1461694">
                <a:moveTo>
                  <a:pt x="0" y="0"/>
                </a:moveTo>
                <a:lnTo>
                  <a:pt x="2235862" y="0"/>
                </a:lnTo>
                <a:lnTo>
                  <a:pt x="2235862" y="1461694"/>
                </a:lnTo>
                <a:lnTo>
                  <a:pt x="0" y="14616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74007" y="8277198"/>
            <a:ext cx="1352202" cy="1318397"/>
          </a:xfrm>
          <a:custGeom>
            <a:avLst/>
            <a:gdLst/>
            <a:ahLst/>
            <a:cxnLst/>
            <a:rect l="l" t="t" r="r" b="b"/>
            <a:pathLst>
              <a:path w="1352202" h="1318397">
                <a:moveTo>
                  <a:pt x="0" y="0"/>
                </a:moveTo>
                <a:lnTo>
                  <a:pt x="1352202" y="0"/>
                </a:lnTo>
                <a:lnTo>
                  <a:pt x="1352202" y="1318397"/>
                </a:lnTo>
                <a:lnTo>
                  <a:pt x="0" y="1318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377372" y="8133901"/>
            <a:ext cx="1336902" cy="1473539"/>
          </a:xfrm>
          <a:custGeom>
            <a:avLst/>
            <a:gdLst/>
            <a:ahLst/>
            <a:cxnLst/>
            <a:rect l="l" t="t" r="r" b="b"/>
            <a:pathLst>
              <a:path w="1336902" h="1473539">
                <a:moveTo>
                  <a:pt x="0" y="0"/>
                </a:moveTo>
                <a:lnTo>
                  <a:pt x="1336901" y="0"/>
                </a:lnTo>
                <a:lnTo>
                  <a:pt x="1336901" y="1473539"/>
                </a:lnTo>
                <a:lnTo>
                  <a:pt x="0" y="14735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5111" y="9466026"/>
            <a:ext cx="19598723" cy="820974"/>
            <a:chOff x="0" y="0"/>
            <a:chExt cx="5161803" cy="2162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1804" cy="216224"/>
            </a:xfrm>
            <a:custGeom>
              <a:avLst/>
              <a:gdLst/>
              <a:ahLst/>
              <a:cxnLst/>
              <a:rect l="l" t="t" r="r" b="b"/>
              <a:pathLst>
                <a:path w="5161804" h="216224">
                  <a:moveTo>
                    <a:pt x="0" y="0"/>
                  </a:moveTo>
                  <a:lnTo>
                    <a:pt x="5161804" y="0"/>
                  </a:lnTo>
                  <a:lnTo>
                    <a:pt x="5161804" y="216224"/>
                  </a:lnTo>
                  <a:lnTo>
                    <a:pt x="0" y="216224"/>
                  </a:lnTo>
                  <a:close/>
                </a:path>
              </a:pathLst>
            </a:custGeom>
            <a:solidFill>
              <a:srgbClr val="6596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61803" cy="263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5064" y="8133901"/>
            <a:ext cx="1114236" cy="1513394"/>
          </a:xfrm>
          <a:custGeom>
            <a:avLst/>
            <a:gdLst/>
            <a:ahLst/>
            <a:cxnLst/>
            <a:rect l="l" t="t" r="r" b="b"/>
            <a:pathLst>
              <a:path w="1114236" h="1513394">
                <a:moveTo>
                  <a:pt x="0" y="0"/>
                </a:moveTo>
                <a:lnTo>
                  <a:pt x="1114236" y="0"/>
                </a:lnTo>
                <a:lnTo>
                  <a:pt x="1114236" y="1513394"/>
                </a:lnTo>
                <a:lnTo>
                  <a:pt x="0" y="151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29513" y="8205903"/>
            <a:ext cx="1390943" cy="1441392"/>
          </a:xfrm>
          <a:custGeom>
            <a:avLst/>
            <a:gdLst/>
            <a:ahLst/>
            <a:cxnLst/>
            <a:rect l="l" t="t" r="r" b="b"/>
            <a:pathLst>
              <a:path w="1390943" h="1441392">
                <a:moveTo>
                  <a:pt x="0" y="0"/>
                </a:moveTo>
                <a:lnTo>
                  <a:pt x="1390943" y="0"/>
                </a:lnTo>
                <a:lnTo>
                  <a:pt x="1390943" y="1441392"/>
                </a:lnTo>
                <a:lnTo>
                  <a:pt x="0" y="1441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70063" y="8485323"/>
            <a:ext cx="1049924" cy="1168205"/>
          </a:xfrm>
          <a:custGeom>
            <a:avLst/>
            <a:gdLst/>
            <a:ahLst/>
            <a:cxnLst/>
            <a:rect l="l" t="t" r="r" b="b"/>
            <a:pathLst>
              <a:path w="1049924" h="1168205">
                <a:moveTo>
                  <a:pt x="0" y="0"/>
                </a:moveTo>
                <a:lnTo>
                  <a:pt x="1049925" y="0"/>
                </a:lnTo>
                <a:lnTo>
                  <a:pt x="1049925" y="1168205"/>
                </a:lnTo>
                <a:lnTo>
                  <a:pt x="0" y="116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1524082" y="8040484"/>
            <a:ext cx="2198357" cy="1613044"/>
          </a:xfrm>
          <a:custGeom>
            <a:avLst/>
            <a:gdLst/>
            <a:ahLst/>
            <a:cxnLst/>
            <a:rect l="l" t="t" r="r" b="b"/>
            <a:pathLst>
              <a:path w="2198357" h="1613044">
                <a:moveTo>
                  <a:pt x="2198356" y="0"/>
                </a:moveTo>
                <a:lnTo>
                  <a:pt x="0" y="0"/>
                </a:lnTo>
                <a:lnTo>
                  <a:pt x="0" y="1613044"/>
                </a:lnTo>
                <a:lnTo>
                  <a:pt x="2198356" y="1613044"/>
                </a:lnTo>
                <a:lnTo>
                  <a:pt x="21983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45259" y="8277198"/>
            <a:ext cx="2126447" cy="1318397"/>
          </a:xfrm>
          <a:custGeom>
            <a:avLst/>
            <a:gdLst/>
            <a:ahLst/>
            <a:cxnLst/>
            <a:rect l="l" t="t" r="r" b="b"/>
            <a:pathLst>
              <a:path w="2126447" h="1318397">
                <a:moveTo>
                  <a:pt x="0" y="0"/>
                </a:moveTo>
                <a:lnTo>
                  <a:pt x="2126448" y="0"/>
                </a:lnTo>
                <a:lnTo>
                  <a:pt x="2126448" y="1318397"/>
                </a:lnTo>
                <a:lnTo>
                  <a:pt x="0" y="1318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71423" y="8133901"/>
            <a:ext cx="2235861" cy="1461694"/>
          </a:xfrm>
          <a:custGeom>
            <a:avLst/>
            <a:gdLst/>
            <a:ahLst/>
            <a:cxnLst/>
            <a:rect l="l" t="t" r="r" b="b"/>
            <a:pathLst>
              <a:path w="2235861" h="1461694">
                <a:moveTo>
                  <a:pt x="0" y="0"/>
                </a:moveTo>
                <a:lnTo>
                  <a:pt x="2235862" y="0"/>
                </a:lnTo>
                <a:lnTo>
                  <a:pt x="2235862" y="1461694"/>
                </a:lnTo>
                <a:lnTo>
                  <a:pt x="0" y="14616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74007" y="8277198"/>
            <a:ext cx="1352202" cy="1318397"/>
          </a:xfrm>
          <a:custGeom>
            <a:avLst/>
            <a:gdLst/>
            <a:ahLst/>
            <a:cxnLst/>
            <a:rect l="l" t="t" r="r" b="b"/>
            <a:pathLst>
              <a:path w="1352202" h="1318397">
                <a:moveTo>
                  <a:pt x="0" y="0"/>
                </a:moveTo>
                <a:lnTo>
                  <a:pt x="1352202" y="0"/>
                </a:lnTo>
                <a:lnTo>
                  <a:pt x="1352202" y="1318397"/>
                </a:lnTo>
                <a:lnTo>
                  <a:pt x="0" y="13183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77372" y="8133901"/>
            <a:ext cx="1336902" cy="1473539"/>
          </a:xfrm>
          <a:custGeom>
            <a:avLst/>
            <a:gdLst/>
            <a:ahLst/>
            <a:cxnLst/>
            <a:rect l="l" t="t" r="r" b="b"/>
            <a:pathLst>
              <a:path w="1336902" h="1473539">
                <a:moveTo>
                  <a:pt x="0" y="0"/>
                </a:moveTo>
                <a:lnTo>
                  <a:pt x="1336901" y="0"/>
                </a:lnTo>
                <a:lnTo>
                  <a:pt x="1336901" y="1473539"/>
                </a:lnTo>
                <a:lnTo>
                  <a:pt x="0" y="14735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6659350" y="879583"/>
            <a:ext cx="1628650" cy="1573683"/>
          </a:xfrm>
          <a:custGeom>
            <a:avLst/>
            <a:gdLst/>
            <a:ahLst/>
            <a:cxnLst/>
            <a:rect l="l" t="t" r="r" b="b"/>
            <a:pathLst>
              <a:path w="1628650" h="1573683">
                <a:moveTo>
                  <a:pt x="1628650" y="0"/>
                </a:moveTo>
                <a:lnTo>
                  <a:pt x="0" y="0"/>
                </a:lnTo>
                <a:lnTo>
                  <a:pt x="0" y="1573683"/>
                </a:lnTo>
                <a:lnTo>
                  <a:pt x="1628650" y="1573683"/>
                </a:lnTo>
                <a:lnTo>
                  <a:pt x="162865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4808" y="2799525"/>
            <a:ext cx="8115300" cy="3795991"/>
          </a:xfrm>
          <a:custGeom>
            <a:avLst/>
            <a:gdLst/>
            <a:ahLst/>
            <a:cxnLst/>
            <a:rect l="l" t="t" r="r" b="b"/>
            <a:pathLst>
              <a:path w="8115300" h="3795991">
                <a:moveTo>
                  <a:pt x="0" y="0"/>
                </a:moveTo>
                <a:lnTo>
                  <a:pt x="8115300" y="0"/>
                </a:lnTo>
                <a:lnTo>
                  <a:pt x="8115300" y="3795991"/>
                </a:lnTo>
                <a:lnTo>
                  <a:pt x="0" y="379599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r="-86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445259" y="2799525"/>
            <a:ext cx="8185426" cy="3795991"/>
          </a:xfrm>
          <a:custGeom>
            <a:avLst/>
            <a:gdLst/>
            <a:ahLst/>
            <a:cxnLst/>
            <a:rect l="l" t="t" r="r" b="b"/>
            <a:pathLst>
              <a:path w="8185426" h="3795991">
                <a:moveTo>
                  <a:pt x="0" y="0"/>
                </a:moveTo>
                <a:lnTo>
                  <a:pt x="8185426" y="0"/>
                </a:lnTo>
                <a:lnTo>
                  <a:pt x="8185426" y="3795991"/>
                </a:lnTo>
                <a:lnTo>
                  <a:pt x="0" y="379599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6933" r="-693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52550" y="3297647"/>
            <a:ext cx="6811852" cy="73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9"/>
              </a:lnSpc>
            </a:pPr>
            <a:endParaRPr/>
          </a:p>
        </p:txBody>
      </p:sp>
      <p:sp>
        <p:nvSpPr>
          <p:cNvPr id="17" name="TextBox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53084" y="695820"/>
            <a:ext cx="13904643" cy="156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39"/>
              </a:lnSpc>
            </a:pPr>
            <a:r>
              <a:rPr lang="en-US" sz="8999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Visual Representation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9892" y="6739212"/>
            <a:ext cx="5865132" cy="57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6"/>
              </a:lnSpc>
              <a:spcBef>
                <a:spcPct val="0"/>
              </a:spcBef>
            </a:pPr>
            <a:r>
              <a:rPr lang="en-US" sz="3397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Chennai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05406" y="6739212"/>
            <a:ext cx="5865132" cy="57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6"/>
              </a:lnSpc>
              <a:spcBef>
                <a:spcPct val="0"/>
              </a:spcBef>
            </a:pPr>
            <a:r>
              <a:rPr lang="en-US" sz="3397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Delhi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5111" y="9466026"/>
            <a:ext cx="19598723" cy="820974"/>
            <a:chOff x="0" y="0"/>
            <a:chExt cx="5161803" cy="2162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1804" cy="216224"/>
            </a:xfrm>
            <a:custGeom>
              <a:avLst/>
              <a:gdLst/>
              <a:ahLst/>
              <a:cxnLst/>
              <a:rect l="l" t="t" r="r" b="b"/>
              <a:pathLst>
                <a:path w="5161804" h="216224">
                  <a:moveTo>
                    <a:pt x="0" y="0"/>
                  </a:moveTo>
                  <a:lnTo>
                    <a:pt x="5161804" y="0"/>
                  </a:lnTo>
                  <a:lnTo>
                    <a:pt x="5161804" y="216224"/>
                  </a:lnTo>
                  <a:lnTo>
                    <a:pt x="0" y="216224"/>
                  </a:lnTo>
                  <a:close/>
                </a:path>
              </a:pathLst>
            </a:custGeom>
            <a:solidFill>
              <a:srgbClr val="6596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61803" cy="263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5064" y="8133901"/>
            <a:ext cx="1114236" cy="1513394"/>
          </a:xfrm>
          <a:custGeom>
            <a:avLst/>
            <a:gdLst/>
            <a:ahLst/>
            <a:cxnLst/>
            <a:rect l="l" t="t" r="r" b="b"/>
            <a:pathLst>
              <a:path w="1114236" h="1513394">
                <a:moveTo>
                  <a:pt x="0" y="0"/>
                </a:moveTo>
                <a:lnTo>
                  <a:pt x="1114236" y="0"/>
                </a:lnTo>
                <a:lnTo>
                  <a:pt x="1114236" y="1513394"/>
                </a:lnTo>
                <a:lnTo>
                  <a:pt x="0" y="151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29513" y="8205903"/>
            <a:ext cx="1390943" cy="1441392"/>
          </a:xfrm>
          <a:custGeom>
            <a:avLst/>
            <a:gdLst/>
            <a:ahLst/>
            <a:cxnLst/>
            <a:rect l="l" t="t" r="r" b="b"/>
            <a:pathLst>
              <a:path w="1390943" h="1441392">
                <a:moveTo>
                  <a:pt x="0" y="0"/>
                </a:moveTo>
                <a:lnTo>
                  <a:pt x="1390943" y="0"/>
                </a:lnTo>
                <a:lnTo>
                  <a:pt x="1390943" y="1441392"/>
                </a:lnTo>
                <a:lnTo>
                  <a:pt x="0" y="1441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70063" y="8485323"/>
            <a:ext cx="1049924" cy="1168205"/>
          </a:xfrm>
          <a:custGeom>
            <a:avLst/>
            <a:gdLst/>
            <a:ahLst/>
            <a:cxnLst/>
            <a:rect l="l" t="t" r="r" b="b"/>
            <a:pathLst>
              <a:path w="1049924" h="1168205">
                <a:moveTo>
                  <a:pt x="0" y="0"/>
                </a:moveTo>
                <a:lnTo>
                  <a:pt x="1049925" y="0"/>
                </a:lnTo>
                <a:lnTo>
                  <a:pt x="1049925" y="1168205"/>
                </a:lnTo>
                <a:lnTo>
                  <a:pt x="0" y="11682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1524082" y="8040484"/>
            <a:ext cx="2198357" cy="1613044"/>
          </a:xfrm>
          <a:custGeom>
            <a:avLst/>
            <a:gdLst/>
            <a:ahLst/>
            <a:cxnLst/>
            <a:rect l="l" t="t" r="r" b="b"/>
            <a:pathLst>
              <a:path w="2198357" h="1613044">
                <a:moveTo>
                  <a:pt x="2198356" y="0"/>
                </a:moveTo>
                <a:lnTo>
                  <a:pt x="0" y="0"/>
                </a:lnTo>
                <a:lnTo>
                  <a:pt x="0" y="1613044"/>
                </a:lnTo>
                <a:lnTo>
                  <a:pt x="2198356" y="1613044"/>
                </a:lnTo>
                <a:lnTo>
                  <a:pt x="219835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45259" y="8277198"/>
            <a:ext cx="2126447" cy="1318397"/>
          </a:xfrm>
          <a:custGeom>
            <a:avLst/>
            <a:gdLst/>
            <a:ahLst/>
            <a:cxnLst/>
            <a:rect l="l" t="t" r="r" b="b"/>
            <a:pathLst>
              <a:path w="2126447" h="1318397">
                <a:moveTo>
                  <a:pt x="0" y="0"/>
                </a:moveTo>
                <a:lnTo>
                  <a:pt x="2126448" y="0"/>
                </a:lnTo>
                <a:lnTo>
                  <a:pt x="2126448" y="1318397"/>
                </a:lnTo>
                <a:lnTo>
                  <a:pt x="0" y="13183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71423" y="8133901"/>
            <a:ext cx="2235861" cy="1461694"/>
          </a:xfrm>
          <a:custGeom>
            <a:avLst/>
            <a:gdLst/>
            <a:ahLst/>
            <a:cxnLst/>
            <a:rect l="l" t="t" r="r" b="b"/>
            <a:pathLst>
              <a:path w="2235861" h="1461694">
                <a:moveTo>
                  <a:pt x="0" y="0"/>
                </a:moveTo>
                <a:lnTo>
                  <a:pt x="2235862" y="0"/>
                </a:lnTo>
                <a:lnTo>
                  <a:pt x="2235862" y="1461694"/>
                </a:lnTo>
                <a:lnTo>
                  <a:pt x="0" y="14616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74007" y="8277198"/>
            <a:ext cx="1352202" cy="1318397"/>
          </a:xfrm>
          <a:custGeom>
            <a:avLst/>
            <a:gdLst/>
            <a:ahLst/>
            <a:cxnLst/>
            <a:rect l="l" t="t" r="r" b="b"/>
            <a:pathLst>
              <a:path w="1352202" h="1318397">
                <a:moveTo>
                  <a:pt x="0" y="0"/>
                </a:moveTo>
                <a:lnTo>
                  <a:pt x="1352202" y="0"/>
                </a:lnTo>
                <a:lnTo>
                  <a:pt x="1352202" y="1318397"/>
                </a:lnTo>
                <a:lnTo>
                  <a:pt x="0" y="1318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77372" y="8133901"/>
            <a:ext cx="1336902" cy="1473539"/>
          </a:xfrm>
          <a:custGeom>
            <a:avLst/>
            <a:gdLst/>
            <a:ahLst/>
            <a:cxnLst/>
            <a:rect l="l" t="t" r="r" b="b"/>
            <a:pathLst>
              <a:path w="1336902" h="1473539">
                <a:moveTo>
                  <a:pt x="0" y="0"/>
                </a:moveTo>
                <a:lnTo>
                  <a:pt x="1336901" y="0"/>
                </a:lnTo>
                <a:lnTo>
                  <a:pt x="1336901" y="1473539"/>
                </a:lnTo>
                <a:lnTo>
                  <a:pt x="0" y="14735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55015" y="405051"/>
            <a:ext cx="9977967" cy="134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1"/>
              </a:lnSpc>
            </a:pPr>
            <a:r>
              <a:rPr lang="en-US" sz="7699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Detailed video of app</a:t>
            </a:r>
          </a:p>
        </p:txBody>
      </p:sp>
      <p:pic>
        <p:nvPicPr>
          <p:cNvPr id="14" name="WhatsApp Video 2024-11-13 at 20.07.23_d96b7cd2">
            <a:hlinkClick r:id="" action="ppaction://media"/>
            <a:extLst>
              <a:ext uri="{FF2B5EF4-FFF2-40B4-BE49-F238E27FC236}">
                <a16:creationId xmlns:a16="http://schemas.microsoft.com/office/drawing/2014/main" id="{6A4B3C54-BE82-E9D3-21D1-E5B1B96ADC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756991" y="2156010"/>
            <a:ext cx="10774013" cy="5567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5111" y="9466026"/>
            <a:ext cx="19598723" cy="820974"/>
            <a:chOff x="0" y="0"/>
            <a:chExt cx="5161803" cy="2162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1804" cy="216224"/>
            </a:xfrm>
            <a:custGeom>
              <a:avLst/>
              <a:gdLst/>
              <a:ahLst/>
              <a:cxnLst/>
              <a:rect l="l" t="t" r="r" b="b"/>
              <a:pathLst>
                <a:path w="5161804" h="216224">
                  <a:moveTo>
                    <a:pt x="0" y="0"/>
                  </a:moveTo>
                  <a:lnTo>
                    <a:pt x="5161804" y="0"/>
                  </a:lnTo>
                  <a:lnTo>
                    <a:pt x="5161804" y="216224"/>
                  </a:lnTo>
                  <a:lnTo>
                    <a:pt x="0" y="216224"/>
                  </a:lnTo>
                  <a:close/>
                </a:path>
              </a:pathLst>
            </a:custGeom>
            <a:solidFill>
              <a:srgbClr val="6596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61803" cy="263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5064" y="8133901"/>
            <a:ext cx="1114236" cy="1513394"/>
          </a:xfrm>
          <a:custGeom>
            <a:avLst/>
            <a:gdLst/>
            <a:ahLst/>
            <a:cxnLst/>
            <a:rect l="l" t="t" r="r" b="b"/>
            <a:pathLst>
              <a:path w="1114236" h="1513394">
                <a:moveTo>
                  <a:pt x="0" y="0"/>
                </a:moveTo>
                <a:lnTo>
                  <a:pt x="1114236" y="0"/>
                </a:lnTo>
                <a:lnTo>
                  <a:pt x="1114236" y="1513394"/>
                </a:lnTo>
                <a:lnTo>
                  <a:pt x="0" y="151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29513" y="8205903"/>
            <a:ext cx="1390943" cy="1441392"/>
          </a:xfrm>
          <a:custGeom>
            <a:avLst/>
            <a:gdLst/>
            <a:ahLst/>
            <a:cxnLst/>
            <a:rect l="l" t="t" r="r" b="b"/>
            <a:pathLst>
              <a:path w="1390943" h="1441392">
                <a:moveTo>
                  <a:pt x="0" y="0"/>
                </a:moveTo>
                <a:lnTo>
                  <a:pt x="1390943" y="0"/>
                </a:lnTo>
                <a:lnTo>
                  <a:pt x="1390943" y="1441392"/>
                </a:lnTo>
                <a:lnTo>
                  <a:pt x="0" y="1441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70063" y="8485323"/>
            <a:ext cx="1049924" cy="1168205"/>
          </a:xfrm>
          <a:custGeom>
            <a:avLst/>
            <a:gdLst/>
            <a:ahLst/>
            <a:cxnLst/>
            <a:rect l="l" t="t" r="r" b="b"/>
            <a:pathLst>
              <a:path w="1049924" h="1168205">
                <a:moveTo>
                  <a:pt x="0" y="0"/>
                </a:moveTo>
                <a:lnTo>
                  <a:pt x="1049925" y="0"/>
                </a:lnTo>
                <a:lnTo>
                  <a:pt x="1049925" y="1168205"/>
                </a:lnTo>
                <a:lnTo>
                  <a:pt x="0" y="116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1524082" y="8040484"/>
            <a:ext cx="2198357" cy="1613044"/>
          </a:xfrm>
          <a:custGeom>
            <a:avLst/>
            <a:gdLst/>
            <a:ahLst/>
            <a:cxnLst/>
            <a:rect l="l" t="t" r="r" b="b"/>
            <a:pathLst>
              <a:path w="2198357" h="1613044">
                <a:moveTo>
                  <a:pt x="2198356" y="0"/>
                </a:moveTo>
                <a:lnTo>
                  <a:pt x="0" y="0"/>
                </a:lnTo>
                <a:lnTo>
                  <a:pt x="0" y="1613044"/>
                </a:lnTo>
                <a:lnTo>
                  <a:pt x="2198356" y="1613044"/>
                </a:lnTo>
                <a:lnTo>
                  <a:pt x="21983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45259" y="8277198"/>
            <a:ext cx="2126447" cy="1318397"/>
          </a:xfrm>
          <a:custGeom>
            <a:avLst/>
            <a:gdLst/>
            <a:ahLst/>
            <a:cxnLst/>
            <a:rect l="l" t="t" r="r" b="b"/>
            <a:pathLst>
              <a:path w="2126447" h="1318397">
                <a:moveTo>
                  <a:pt x="0" y="0"/>
                </a:moveTo>
                <a:lnTo>
                  <a:pt x="2126448" y="0"/>
                </a:lnTo>
                <a:lnTo>
                  <a:pt x="2126448" y="1318397"/>
                </a:lnTo>
                <a:lnTo>
                  <a:pt x="0" y="1318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71423" y="8133901"/>
            <a:ext cx="2235861" cy="1461694"/>
          </a:xfrm>
          <a:custGeom>
            <a:avLst/>
            <a:gdLst/>
            <a:ahLst/>
            <a:cxnLst/>
            <a:rect l="l" t="t" r="r" b="b"/>
            <a:pathLst>
              <a:path w="2235861" h="1461694">
                <a:moveTo>
                  <a:pt x="0" y="0"/>
                </a:moveTo>
                <a:lnTo>
                  <a:pt x="2235862" y="0"/>
                </a:lnTo>
                <a:lnTo>
                  <a:pt x="2235862" y="1461694"/>
                </a:lnTo>
                <a:lnTo>
                  <a:pt x="0" y="14616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74007" y="8277198"/>
            <a:ext cx="1352202" cy="1318397"/>
          </a:xfrm>
          <a:custGeom>
            <a:avLst/>
            <a:gdLst/>
            <a:ahLst/>
            <a:cxnLst/>
            <a:rect l="l" t="t" r="r" b="b"/>
            <a:pathLst>
              <a:path w="1352202" h="1318397">
                <a:moveTo>
                  <a:pt x="0" y="0"/>
                </a:moveTo>
                <a:lnTo>
                  <a:pt x="1352202" y="0"/>
                </a:lnTo>
                <a:lnTo>
                  <a:pt x="1352202" y="1318397"/>
                </a:lnTo>
                <a:lnTo>
                  <a:pt x="0" y="13183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77372" y="8133901"/>
            <a:ext cx="1336902" cy="1473539"/>
          </a:xfrm>
          <a:custGeom>
            <a:avLst/>
            <a:gdLst/>
            <a:ahLst/>
            <a:cxnLst/>
            <a:rect l="l" t="t" r="r" b="b"/>
            <a:pathLst>
              <a:path w="1336902" h="1473539">
                <a:moveTo>
                  <a:pt x="0" y="0"/>
                </a:moveTo>
                <a:lnTo>
                  <a:pt x="1336901" y="0"/>
                </a:lnTo>
                <a:lnTo>
                  <a:pt x="1336901" y="1473539"/>
                </a:lnTo>
                <a:lnTo>
                  <a:pt x="0" y="14735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943294" y="1028700"/>
            <a:ext cx="5316006" cy="6356958"/>
          </a:xfrm>
          <a:custGeom>
            <a:avLst/>
            <a:gdLst/>
            <a:ahLst/>
            <a:cxnLst/>
            <a:rect l="l" t="t" r="r" b="b"/>
            <a:pathLst>
              <a:path w="5316006" h="6356958">
                <a:moveTo>
                  <a:pt x="0" y="0"/>
                </a:moveTo>
                <a:lnTo>
                  <a:pt x="5316006" y="0"/>
                </a:lnTo>
                <a:lnTo>
                  <a:pt x="531600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52550" y="2850493"/>
            <a:ext cx="9448562" cy="441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9"/>
              </a:lnSpc>
            </a:pPr>
            <a:r>
              <a:rPr lang="en-US" sz="3999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It reveals wind’s favorite directions and speeds, showing at a glance where the breeze—or a storm—might be coming from. Perfect for planning, predicting, and navigating the weather with ease.</a:t>
            </a:r>
          </a:p>
          <a:p>
            <a:pPr algn="l">
              <a:lnSpc>
                <a:spcPts val="5839"/>
              </a:lnSpc>
            </a:pPr>
            <a:endParaRPr lang="en-US" sz="3999" dirty="0">
              <a:solidFill>
                <a:srgbClr val="16213D"/>
              </a:solidFill>
              <a:latin typeface="Palatino Linotype" panose="02040502050505030304" pitchFamily="18" charset="0"/>
              <a:ea typeface="Sailors"/>
              <a:cs typeface="Sailors"/>
              <a:sym typeface="Sailor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2550" y="1004015"/>
            <a:ext cx="9448562" cy="1567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39"/>
              </a:lnSpc>
            </a:pPr>
            <a:r>
              <a:rPr lang="en-US" sz="8999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A wind rose plot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5111" y="9466026"/>
            <a:ext cx="19598723" cy="820974"/>
            <a:chOff x="0" y="0"/>
            <a:chExt cx="5161803" cy="2162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1804" cy="216224"/>
            </a:xfrm>
            <a:custGeom>
              <a:avLst/>
              <a:gdLst/>
              <a:ahLst/>
              <a:cxnLst/>
              <a:rect l="l" t="t" r="r" b="b"/>
              <a:pathLst>
                <a:path w="5161804" h="216224">
                  <a:moveTo>
                    <a:pt x="0" y="0"/>
                  </a:moveTo>
                  <a:lnTo>
                    <a:pt x="5161804" y="0"/>
                  </a:lnTo>
                  <a:lnTo>
                    <a:pt x="5161804" y="216224"/>
                  </a:lnTo>
                  <a:lnTo>
                    <a:pt x="0" y="216224"/>
                  </a:lnTo>
                  <a:close/>
                </a:path>
              </a:pathLst>
            </a:custGeom>
            <a:solidFill>
              <a:srgbClr val="6596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61803" cy="263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5064" y="8133901"/>
            <a:ext cx="1114236" cy="1513394"/>
          </a:xfrm>
          <a:custGeom>
            <a:avLst/>
            <a:gdLst/>
            <a:ahLst/>
            <a:cxnLst/>
            <a:rect l="l" t="t" r="r" b="b"/>
            <a:pathLst>
              <a:path w="1114236" h="1513394">
                <a:moveTo>
                  <a:pt x="0" y="0"/>
                </a:moveTo>
                <a:lnTo>
                  <a:pt x="1114236" y="0"/>
                </a:lnTo>
                <a:lnTo>
                  <a:pt x="1114236" y="1513394"/>
                </a:lnTo>
                <a:lnTo>
                  <a:pt x="0" y="151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29513" y="8205903"/>
            <a:ext cx="1390943" cy="1441392"/>
          </a:xfrm>
          <a:custGeom>
            <a:avLst/>
            <a:gdLst/>
            <a:ahLst/>
            <a:cxnLst/>
            <a:rect l="l" t="t" r="r" b="b"/>
            <a:pathLst>
              <a:path w="1390943" h="1441392">
                <a:moveTo>
                  <a:pt x="0" y="0"/>
                </a:moveTo>
                <a:lnTo>
                  <a:pt x="1390943" y="0"/>
                </a:lnTo>
                <a:lnTo>
                  <a:pt x="1390943" y="1441392"/>
                </a:lnTo>
                <a:lnTo>
                  <a:pt x="0" y="1441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70063" y="8485323"/>
            <a:ext cx="1049924" cy="1168205"/>
          </a:xfrm>
          <a:custGeom>
            <a:avLst/>
            <a:gdLst/>
            <a:ahLst/>
            <a:cxnLst/>
            <a:rect l="l" t="t" r="r" b="b"/>
            <a:pathLst>
              <a:path w="1049924" h="1168205">
                <a:moveTo>
                  <a:pt x="0" y="0"/>
                </a:moveTo>
                <a:lnTo>
                  <a:pt x="1049925" y="0"/>
                </a:lnTo>
                <a:lnTo>
                  <a:pt x="1049925" y="1168205"/>
                </a:lnTo>
                <a:lnTo>
                  <a:pt x="0" y="116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1524082" y="8040484"/>
            <a:ext cx="2198357" cy="1613044"/>
          </a:xfrm>
          <a:custGeom>
            <a:avLst/>
            <a:gdLst/>
            <a:ahLst/>
            <a:cxnLst/>
            <a:rect l="l" t="t" r="r" b="b"/>
            <a:pathLst>
              <a:path w="2198357" h="1613044">
                <a:moveTo>
                  <a:pt x="2198356" y="0"/>
                </a:moveTo>
                <a:lnTo>
                  <a:pt x="0" y="0"/>
                </a:lnTo>
                <a:lnTo>
                  <a:pt x="0" y="1613044"/>
                </a:lnTo>
                <a:lnTo>
                  <a:pt x="2198356" y="1613044"/>
                </a:lnTo>
                <a:lnTo>
                  <a:pt x="21983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45259" y="8277198"/>
            <a:ext cx="2126447" cy="1318397"/>
          </a:xfrm>
          <a:custGeom>
            <a:avLst/>
            <a:gdLst/>
            <a:ahLst/>
            <a:cxnLst/>
            <a:rect l="l" t="t" r="r" b="b"/>
            <a:pathLst>
              <a:path w="2126447" h="1318397">
                <a:moveTo>
                  <a:pt x="0" y="0"/>
                </a:moveTo>
                <a:lnTo>
                  <a:pt x="2126448" y="0"/>
                </a:lnTo>
                <a:lnTo>
                  <a:pt x="2126448" y="1318397"/>
                </a:lnTo>
                <a:lnTo>
                  <a:pt x="0" y="1318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71423" y="8133901"/>
            <a:ext cx="2235861" cy="1461694"/>
          </a:xfrm>
          <a:custGeom>
            <a:avLst/>
            <a:gdLst/>
            <a:ahLst/>
            <a:cxnLst/>
            <a:rect l="l" t="t" r="r" b="b"/>
            <a:pathLst>
              <a:path w="2235861" h="1461694">
                <a:moveTo>
                  <a:pt x="0" y="0"/>
                </a:moveTo>
                <a:lnTo>
                  <a:pt x="2235862" y="0"/>
                </a:lnTo>
                <a:lnTo>
                  <a:pt x="2235862" y="1461694"/>
                </a:lnTo>
                <a:lnTo>
                  <a:pt x="0" y="14616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74007" y="8277198"/>
            <a:ext cx="1352202" cy="1318397"/>
          </a:xfrm>
          <a:custGeom>
            <a:avLst/>
            <a:gdLst/>
            <a:ahLst/>
            <a:cxnLst/>
            <a:rect l="l" t="t" r="r" b="b"/>
            <a:pathLst>
              <a:path w="1352202" h="1318397">
                <a:moveTo>
                  <a:pt x="0" y="0"/>
                </a:moveTo>
                <a:lnTo>
                  <a:pt x="1352202" y="0"/>
                </a:lnTo>
                <a:lnTo>
                  <a:pt x="1352202" y="1318397"/>
                </a:lnTo>
                <a:lnTo>
                  <a:pt x="0" y="13183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77372" y="8133901"/>
            <a:ext cx="1336902" cy="1473539"/>
          </a:xfrm>
          <a:custGeom>
            <a:avLst/>
            <a:gdLst/>
            <a:ahLst/>
            <a:cxnLst/>
            <a:rect l="l" t="t" r="r" b="b"/>
            <a:pathLst>
              <a:path w="1336902" h="1473539">
                <a:moveTo>
                  <a:pt x="0" y="0"/>
                </a:moveTo>
                <a:lnTo>
                  <a:pt x="1336901" y="0"/>
                </a:lnTo>
                <a:lnTo>
                  <a:pt x="1336901" y="1473539"/>
                </a:lnTo>
                <a:lnTo>
                  <a:pt x="0" y="14735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8980317" y="5143500"/>
            <a:ext cx="1758375" cy="1822150"/>
          </a:xfrm>
          <a:custGeom>
            <a:avLst/>
            <a:gdLst/>
            <a:ahLst/>
            <a:cxnLst/>
            <a:rect l="l" t="t" r="r" b="b"/>
            <a:pathLst>
              <a:path w="1758375" h="1822150">
                <a:moveTo>
                  <a:pt x="1758374" y="0"/>
                </a:moveTo>
                <a:lnTo>
                  <a:pt x="0" y="0"/>
                </a:lnTo>
                <a:lnTo>
                  <a:pt x="0" y="1822150"/>
                </a:lnTo>
                <a:lnTo>
                  <a:pt x="1758374" y="1822150"/>
                </a:lnTo>
                <a:lnTo>
                  <a:pt x="175837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621250" y="1102533"/>
            <a:ext cx="1628650" cy="1573683"/>
          </a:xfrm>
          <a:custGeom>
            <a:avLst/>
            <a:gdLst/>
            <a:ahLst/>
            <a:cxnLst/>
            <a:rect l="l" t="t" r="r" b="b"/>
            <a:pathLst>
              <a:path w="1628650" h="1573683">
                <a:moveTo>
                  <a:pt x="1628650" y="0"/>
                </a:moveTo>
                <a:lnTo>
                  <a:pt x="0" y="0"/>
                </a:lnTo>
                <a:lnTo>
                  <a:pt x="0" y="1573682"/>
                </a:lnTo>
                <a:lnTo>
                  <a:pt x="1628650" y="1573682"/>
                </a:lnTo>
                <a:lnTo>
                  <a:pt x="162865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6993055" y="6167262"/>
            <a:ext cx="1256845" cy="1214426"/>
          </a:xfrm>
          <a:custGeom>
            <a:avLst/>
            <a:gdLst/>
            <a:ahLst/>
            <a:cxnLst/>
            <a:rect l="l" t="t" r="r" b="b"/>
            <a:pathLst>
              <a:path w="1256845" h="1214426">
                <a:moveTo>
                  <a:pt x="1256845" y="0"/>
                </a:moveTo>
                <a:lnTo>
                  <a:pt x="0" y="0"/>
                </a:lnTo>
                <a:lnTo>
                  <a:pt x="0" y="1214427"/>
                </a:lnTo>
                <a:lnTo>
                  <a:pt x="1256845" y="1214427"/>
                </a:lnTo>
                <a:lnTo>
                  <a:pt x="1256845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52550" y="3297647"/>
            <a:ext cx="6811852" cy="440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9"/>
              </a:lnSpc>
            </a:pPr>
            <a:r>
              <a:rPr lang="en-US" sz="3999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  Presented by Group 28</a:t>
            </a:r>
          </a:p>
          <a:p>
            <a:pPr algn="l">
              <a:lnSpc>
                <a:spcPts val="5839"/>
              </a:lnSpc>
            </a:pPr>
            <a:r>
              <a:rPr lang="en-US" sz="3999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• Aditya N Singh</a:t>
            </a:r>
          </a:p>
          <a:p>
            <a:pPr algn="l">
              <a:lnSpc>
                <a:spcPts val="5839"/>
              </a:lnSpc>
            </a:pPr>
            <a:r>
              <a:rPr lang="en-US" sz="3999" i="1" dirty="0">
                <a:solidFill>
                  <a:srgbClr val="16213D"/>
                </a:solidFill>
                <a:latin typeface="Palatino Linotype" panose="02040502050505030304" pitchFamily="18" charset="0"/>
                <a:ea typeface="Sailors Italics"/>
                <a:cs typeface="Sailors Italics"/>
                <a:sym typeface="Sailors Italics"/>
              </a:rPr>
              <a:t>• </a:t>
            </a:r>
            <a:r>
              <a:rPr lang="en-US" sz="3999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Dhruv Shetty</a:t>
            </a:r>
          </a:p>
          <a:p>
            <a:pPr algn="l">
              <a:lnSpc>
                <a:spcPts val="5839"/>
              </a:lnSpc>
            </a:pPr>
            <a:r>
              <a:rPr lang="en-US" sz="3999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• </a:t>
            </a:r>
            <a:r>
              <a:rPr lang="en-US" sz="3999" dirty="0" err="1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Jaykant</a:t>
            </a:r>
            <a:r>
              <a:rPr lang="en-US" sz="3999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 Nayak</a:t>
            </a:r>
          </a:p>
          <a:p>
            <a:pPr algn="l">
              <a:lnSpc>
                <a:spcPts val="5839"/>
              </a:lnSpc>
            </a:pPr>
            <a:r>
              <a:rPr lang="en-US" sz="3999" i="1" dirty="0">
                <a:solidFill>
                  <a:srgbClr val="16213D"/>
                </a:solidFill>
                <a:latin typeface="Palatino Linotype" panose="02040502050505030304" pitchFamily="18" charset="0"/>
                <a:ea typeface="Sailors Italics"/>
                <a:cs typeface="Sailors Italics"/>
                <a:sym typeface="Sailors Italics"/>
              </a:rPr>
              <a:t>• </a:t>
            </a:r>
            <a:r>
              <a:rPr lang="en-US" sz="3999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Tapas Mandal</a:t>
            </a:r>
          </a:p>
          <a:p>
            <a:pPr algn="l">
              <a:lnSpc>
                <a:spcPts val="5839"/>
              </a:lnSpc>
            </a:pPr>
            <a:endParaRPr lang="en-US" sz="3999" dirty="0">
              <a:solidFill>
                <a:srgbClr val="16213D"/>
              </a:solidFill>
              <a:latin typeface="Palatino Linotype" panose="02040502050505030304" pitchFamily="18" charset="0"/>
              <a:ea typeface="Sailors"/>
              <a:cs typeface="Sailors"/>
              <a:sym typeface="Sailor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52550" y="981111"/>
            <a:ext cx="8506954" cy="15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39"/>
              </a:lnSpc>
            </a:pPr>
            <a:r>
              <a:rPr lang="en-US" sz="8999" dirty="0">
                <a:solidFill>
                  <a:srgbClr val="16213D"/>
                </a:solidFill>
                <a:latin typeface="Palatino Linotype" panose="02040502050505030304" pitchFamily="18" charset="0"/>
                <a:ea typeface="Sailors"/>
                <a:cs typeface="Sailors"/>
                <a:sym typeface="Sailors"/>
              </a:rPr>
              <a:t>Thanks</a:t>
            </a:r>
            <a:r>
              <a:rPr lang="en-US" sz="8999" dirty="0">
                <a:solidFill>
                  <a:srgbClr val="16213D"/>
                </a:solidFill>
                <a:latin typeface="Sailors"/>
                <a:ea typeface="Sailors"/>
                <a:cs typeface="Sailors"/>
                <a:sym typeface="Sailors"/>
              </a:rPr>
              <a:t>!</a:t>
            </a:r>
          </a:p>
        </p:txBody>
      </p:sp>
      <p:sp>
        <p:nvSpPr>
          <p:cNvPr id="18" name="Freeform 18"/>
          <p:cNvSpPr/>
          <p:nvPr/>
        </p:nvSpPr>
        <p:spPr>
          <a:xfrm>
            <a:off x="9983027" y="1466886"/>
            <a:ext cx="6638223" cy="3609534"/>
          </a:xfrm>
          <a:custGeom>
            <a:avLst/>
            <a:gdLst/>
            <a:ahLst/>
            <a:cxnLst/>
            <a:rect l="l" t="t" r="r" b="b"/>
            <a:pathLst>
              <a:path w="6638223" h="3609534">
                <a:moveTo>
                  <a:pt x="0" y="0"/>
                </a:moveTo>
                <a:lnTo>
                  <a:pt x="6638223" y="0"/>
                </a:lnTo>
                <a:lnTo>
                  <a:pt x="6638223" y="3609534"/>
                </a:lnTo>
                <a:lnTo>
                  <a:pt x="0" y="360953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159</Words>
  <Application>Microsoft Office PowerPoint</Application>
  <PresentationFormat>Custom</PresentationFormat>
  <Paragraphs>21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Palatino Linotype</vt:lpstr>
      <vt:lpstr>Arial</vt:lpstr>
      <vt:lpstr>Calibri</vt:lpstr>
      <vt:lpstr>Sailors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SkyInsight</dc:title>
  <cp:lastModifiedBy>Md Arsal Asif</cp:lastModifiedBy>
  <cp:revision>5</cp:revision>
  <dcterms:created xsi:type="dcterms:W3CDTF">2006-08-16T00:00:00Z</dcterms:created>
  <dcterms:modified xsi:type="dcterms:W3CDTF">2024-11-13T14:41:14Z</dcterms:modified>
  <dc:identifier>DAGWXCaUnnA</dc:identifier>
</cp:coreProperties>
</file>